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image1.jpg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image1.jpg</a:t>
            </a:r>
          </a:p>
        </p:txBody>
      </p:sp>
      <p:pic>
        <p:nvPicPr>
          <p:cNvPr id="4" name="Picture 3" descr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7432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image2.jpg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image2.jpg</a:t>
            </a:r>
          </a:p>
        </p:txBody>
      </p:sp>
      <p:pic>
        <p:nvPicPr>
          <p:cNvPr id="4" name="Picture 3" descr="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7432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image3.jpg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image3.jpg</a:t>
            </a:r>
          </a:p>
        </p:txBody>
      </p:sp>
      <p:pic>
        <p:nvPicPr>
          <p:cNvPr id="4" name="Picture 3" descr="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7432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image4.jpg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image4.jpg</a:t>
            </a:r>
          </a:p>
        </p:txBody>
      </p:sp>
      <p:pic>
        <p:nvPicPr>
          <p:cNvPr id="4" name="Picture 3" descr="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7432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image5.jpg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image5.jpg</a:t>
            </a:r>
          </a:p>
        </p:txBody>
      </p:sp>
      <p:pic>
        <p:nvPicPr>
          <p:cNvPr id="4" name="Picture 3" descr="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7432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